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E9FEFD-2478-4395-92E4-373F511910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64771F0-300A-403F-A28C-9DA2A91C7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6FB34B-D25C-4333-BE5C-D15A50D6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15653B-4C2B-47D7-8B21-30206FCA3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EA92E7-4C0D-484E-B600-A400470CE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643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35129B-387A-4007-9814-BBC95AA61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8DAC3F-5EE1-4300-B752-55230A5C2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AFDCEF-50AC-4DF0-881D-CAB2D380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1C7161-B679-4100-B0C8-25BC9B71D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FAEDE1-C5FE-475B-B612-2AE5018BB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037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297CB23-EE4E-45EA-AE81-9744AA3893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8004490-2774-47FC-855F-20449ED17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611299-8645-4586-B57F-D92D2D4F1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88588D-B63D-4695-AA0E-75D51E6B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93DC12-A1E5-4A50-A2CA-2ED36D6F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649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F115A-87F2-4CED-8592-1D86765DE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F400DD-49D0-4FAB-88C0-F2CEDD5AA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700E17-AFC5-42AB-A687-668857EC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A69D8F-BD37-40A9-81C6-EF520B65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74C948-6B89-4A74-AD6A-906A8B66E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2509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FAF56C-3B21-49DC-A722-FAFC856F3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1DE566-C5C6-4AB1-AC64-23345CF6A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7109C6-1328-4476-9242-D61253C4D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CC6B2-DED6-40A1-94BE-35D076C1B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BAF44C-31F6-4063-95A0-E1966862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63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EE13C6-1312-4E0F-B272-28C51F9F0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2113C-6729-41B2-8D55-AA64B88570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7ED530D-81B3-4A38-96BD-D462F9E42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CE8BC6-54D5-4449-A27E-E60C962CE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6DD1EA-1C8A-49A4-AF3A-EA5345CB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E7C7AEE-CCEB-4A70-AD9E-91C700121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2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542B-878F-4E43-9A29-0671E8424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797540-3C4C-458A-BE1F-E99A6EAFC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46AD508-2441-42AB-B467-372B5F71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DC5FB52-72D2-43D6-95CC-EA8272057A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B5FFC9-03E1-4298-AB1C-433A877F31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5E12F17-4EF0-40A0-9467-D3A579D42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CC562F5-61C2-4DA5-B9E0-D658D943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2C09D9-5E53-4337-9A22-F25A1C7D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816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B45FC-0CD0-47B6-BCBB-015286BBD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775E5A-D407-4949-9FA6-8B1713F30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2856AB-E438-490A-9FC4-3BB43F535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CE3266-69E1-4839-84B7-20168E8D6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21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2642C74-4313-4638-896A-CDB04495C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7A9620E-30FC-47A7-B23B-BDA532E59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9FF77B-A5BA-4647-9B51-E58054C55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83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C4991E-1F8A-40A4-B465-7FC06523E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F35173-3255-4373-B088-C518BA056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DEA123-2077-4EC1-A00B-FA47050E4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27FC46-4FFA-4C4A-8ABB-E178A812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894DE9-147C-41D0-9EAA-E5DE988ED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B6BE93-4EA3-4425-99A3-406A700E2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617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558E3-D255-4AA9-BE02-2A3CA2580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FED8452-6372-4331-8915-20CAB13D20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B54AAB-EFF9-4045-B3B3-D645311F6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5F783E-B53A-4926-8BD0-81B243955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C96D97-0A2A-4729-94B7-C343C1338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E78791-EE09-43F4-9250-EC24C06CC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239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1608CB5-5952-4CD3-B572-766A5AC9D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0F1526-CD09-4804-B0E8-BDEBB8F1E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BE327-7935-4623-8000-730A8C4D94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23FB1-2346-4373-A009-E2799DD1C154}" type="datetimeFigureOut">
              <a:rPr lang="zh-CN" altLang="en-US" smtClean="0"/>
              <a:t>2024/8/17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D65033-7B7E-4DE4-B55B-8BA96FCBE5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B91A6F-8F3B-4EBD-AEC2-A75EFB34FD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470AF-1536-496D-847D-990330BF59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4023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38A2B4-C904-4A07-9307-AF953AC41E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8F0BBBA2-B828-4582-9686-B51A6F8F1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24250" y="-556181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26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B220A2-D4C1-4C3D-B167-9C5D98C76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C6EFAB1-E3E2-40E8-97DB-CFCDADDFD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60502" y="-618385"/>
            <a:ext cx="5390689" cy="7187587"/>
          </a:xfrm>
        </p:spPr>
      </p:pic>
    </p:spTree>
    <p:extLst>
      <p:ext uri="{BB962C8B-B14F-4D97-AF65-F5344CB8AC3E}">
        <p14:creationId xmlns:p14="http://schemas.microsoft.com/office/powerpoint/2010/main" val="3010540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00F1FD-ED26-4D51-AB98-1334CDC4E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C3E21D2-D029-4C29-8FF3-95733950D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231659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62276F-690E-46D7-B864-FA2A52EEB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2DDF287-207E-4638-9A83-E6BD2FD7F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844853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9ED697-65F0-4C3D-B273-7452C597A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C589321-1134-4E1C-ACF5-46E1117AE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271046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96D50-E07E-4D49-BD2C-AB21F79EE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7941226-6606-4A43-AA1F-456A37878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321536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0</Words>
  <Application>Microsoft Office PowerPoint</Application>
  <PresentationFormat>宽屏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邓 钰川</dc:creator>
  <cp:lastModifiedBy>钰川 邓</cp:lastModifiedBy>
  <cp:revision>3</cp:revision>
  <dcterms:created xsi:type="dcterms:W3CDTF">2021-10-13T04:11:06Z</dcterms:created>
  <dcterms:modified xsi:type="dcterms:W3CDTF">2024-08-17T13:35:47Z</dcterms:modified>
</cp:coreProperties>
</file>

<file path=docProps/thumbnail.jpeg>
</file>